
<file path=[Content_Types].xml><?xml version="1.0" encoding="utf-8"?>
<Types xmlns="http://schemas.openxmlformats.org/package/2006/content-types"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sldIdLst>
    <p:sldId id="304" r:id="rId5"/>
    <p:sldId id="306" r:id="rId6"/>
    <p:sldId id="307" r:id="rId7"/>
    <p:sldId id="309" r:id="rId8"/>
    <p:sldId id="310" r:id="rId9"/>
    <p:sldId id="312" r:id="rId10"/>
    <p:sldId id="311" r:id="rId11"/>
    <p:sldId id="30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6.png"/><Relationship Id="rId4" Type="http://schemas.microsoft.com/office/2017/06/relationships/model3d" Target="../media/model3d2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microsoft.com/office/2017/06/relationships/model3d" Target="../media/model3d3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4.glb"/><Relationship Id="rId2" Type="http://schemas.openxmlformats.org/officeDocument/2006/relationships/hyperlink" Target="https://freedom.to/blog/where-theres-a-will-theres-a-way-5-ways-to-boost-your-willpower-self-contro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/>
          <a:lstStyle/>
          <a:p>
            <a:r>
              <a:rPr lang="en-US" dirty="0"/>
              <a:t>TASKMASTER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BY IMPACT CREATORS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9372062A-C5B3-A014-4625-2A0BC9DB2CF6}"/>
              </a:ext>
            </a:extLst>
          </p:cNvPr>
          <p:cNvSpPr/>
          <p:nvPr/>
        </p:nvSpPr>
        <p:spPr>
          <a:xfrm>
            <a:off x="6445252" y="1629125"/>
            <a:ext cx="2650393" cy="4995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A7C815A-CB8D-E87F-39D8-3140F24CAB69}"/>
              </a:ext>
            </a:extLst>
          </p:cNvPr>
          <p:cNvSpPr/>
          <p:nvPr/>
        </p:nvSpPr>
        <p:spPr>
          <a:xfrm>
            <a:off x="9120086" y="1629126"/>
            <a:ext cx="2803057" cy="499596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016F24-BE5F-B787-C711-BD4327B46465}"/>
              </a:ext>
            </a:extLst>
          </p:cNvPr>
          <p:cNvSpPr/>
          <p:nvPr/>
        </p:nvSpPr>
        <p:spPr>
          <a:xfrm>
            <a:off x="3534157" y="1629126"/>
            <a:ext cx="2828824" cy="499596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7A1D08-0316-493B-8A2F-8CD5EF13F111}"/>
              </a:ext>
            </a:extLst>
          </p:cNvPr>
          <p:cNvSpPr/>
          <p:nvPr/>
        </p:nvSpPr>
        <p:spPr>
          <a:xfrm>
            <a:off x="345057" y="1629125"/>
            <a:ext cx="3125637" cy="4995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97891-98A1-844A-FE52-9D6C250C3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592" y="264920"/>
            <a:ext cx="10515600" cy="1325563"/>
          </a:xfrm>
        </p:spPr>
        <p:txBody>
          <a:bodyPr/>
          <a:lstStyle/>
          <a:p>
            <a:r>
              <a:rPr lang="en-IN" dirty="0"/>
              <a:t>                OUR COMPONENTS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C508F-6B1C-5E25-9AF7-C3F42B3EB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0AF9D-606B-B74E-5B88-DE07D1ABE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0EAAF9-FF90-34EE-FA66-36E63D2D3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Content Placeholder 21" descr="Alarm Clock">
                <a:extLst>
                  <a:ext uri="{FF2B5EF4-FFF2-40B4-BE49-F238E27FC236}">
                    <a16:creationId xmlns:a16="http://schemas.microsoft.com/office/drawing/2014/main" id="{0EACA3B7-B8F5-15B1-5156-77AC6372C9A0}"/>
                  </a:ext>
                </a:extLst>
              </p:cNvPr>
              <p:cNvGraphicFramePr>
                <a:graphicFrameLocks noGrp="1" noChangeAspect="1"/>
              </p:cNvGraphicFramePr>
              <p:nvPr>
                <p:ph sz="quarter" idx="22"/>
                <p:extLst>
                  <p:ext uri="{D42A27DB-BD31-4B8C-83A1-F6EECF244321}">
                    <p14:modId xmlns:p14="http://schemas.microsoft.com/office/powerpoint/2010/main" val="1910752313"/>
                  </p:ext>
                </p:extLst>
              </p:nvPr>
            </p:nvGraphicFramePr>
            <p:xfrm>
              <a:off x="1205326" y="1794149"/>
              <a:ext cx="1430250" cy="22058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30250" cy="2205821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6801" ay="-1911264" az="-4582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910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Content Placeholder 21" descr="Alarm Clock">
                <a:extLst>
                  <a:ext uri="{FF2B5EF4-FFF2-40B4-BE49-F238E27FC236}">
                    <a16:creationId xmlns:a16="http://schemas.microsoft.com/office/drawing/2014/main" id="{0EACA3B7-B8F5-15B1-5156-77AC6372C9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5326" y="1794149"/>
                <a:ext cx="1430250" cy="2205821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Content Placeholder 23" descr="Text, whiteboard&#10;&#10;Description automatically generated">
            <a:extLst>
              <a:ext uri="{FF2B5EF4-FFF2-40B4-BE49-F238E27FC236}">
                <a16:creationId xmlns:a16="http://schemas.microsoft.com/office/drawing/2014/main" id="{5D21251F-897B-A082-CB6A-EDA24797DDB2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4"/>
          <a:stretch>
            <a:fillRect/>
          </a:stretch>
        </p:blipFill>
        <p:spPr>
          <a:xfrm>
            <a:off x="3679826" y="1758856"/>
            <a:ext cx="2498311" cy="2498311"/>
          </a:xfrm>
        </p:spPr>
      </p:pic>
      <p:pic>
        <p:nvPicPr>
          <p:cNvPr id="26" name="Content Placeholder 25" descr="Icon&#10;&#10;Description automatically generated">
            <a:extLst>
              <a:ext uri="{FF2B5EF4-FFF2-40B4-BE49-F238E27FC236}">
                <a16:creationId xmlns:a16="http://schemas.microsoft.com/office/drawing/2014/main" id="{8760F5EC-A327-ACB6-C28C-041EEDAEE0A9}"/>
              </a:ext>
            </a:extLst>
          </p:cNvPr>
          <p:cNvPicPr>
            <a:picLocks noGrp="1" noChangeAspect="1"/>
          </p:cNvPicPr>
          <p:nvPr>
            <p:ph sz="quarter" idx="28"/>
          </p:nvPr>
        </p:nvPicPr>
        <p:blipFill>
          <a:blip r:embed="rId5"/>
          <a:stretch>
            <a:fillRect/>
          </a:stretch>
        </p:blipFill>
        <p:spPr>
          <a:xfrm>
            <a:off x="6882333" y="2039072"/>
            <a:ext cx="1620319" cy="1876818"/>
          </a:xfrm>
        </p:spPr>
      </p:pic>
      <p:pic>
        <p:nvPicPr>
          <p:cNvPr id="28" name="Content Placeholder 27" descr="A picture containing logo&#10;&#10;Description automatically generated">
            <a:extLst>
              <a:ext uri="{FF2B5EF4-FFF2-40B4-BE49-F238E27FC236}">
                <a16:creationId xmlns:a16="http://schemas.microsoft.com/office/drawing/2014/main" id="{F5B8BD06-CCEC-464D-859F-CA44FFACA595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6"/>
          <a:stretch>
            <a:fillRect/>
          </a:stretch>
        </p:blipFill>
        <p:spPr>
          <a:xfrm>
            <a:off x="9411792" y="2060322"/>
            <a:ext cx="2057400" cy="205740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5746294-F216-2F7F-792B-1C9379D3D6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1753" y="4219956"/>
            <a:ext cx="2057400" cy="548640"/>
          </a:xfrm>
        </p:spPr>
        <p:txBody>
          <a:bodyPr/>
          <a:lstStyle/>
          <a:p>
            <a:r>
              <a:rPr lang="en-IN" sz="2000" b="1" dirty="0"/>
              <a:t>ALARM</a:t>
            </a:r>
          </a:p>
          <a:p>
            <a:r>
              <a:rPr lang="en-IN" sz="2000" b="1" dirty="0"/>
              <a:t>CLOCK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B4CCD5-08C7-04B7-132F-E04D47A08E5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4921887"/>
            <a:ext cx="2057400" cy="914400"/>
          </a:xfrm>
        </p:spPr>
        <p:txBody>
          <a:bodyPr/>
          <a:lstStyle/>
          <a:p>
            <a:endParaRPr lang="en-IN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DE3AA7F-F17E-8A6B-27D0-6B1AC5711D8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840665" y="4306473"/>
            <a:ext cx="2057400" cy="548640"/>
          </a:xfrm>
        </p:spPr>
        <p:txBody>
          <a:bodyPr/>
          <a:lstStyle/>
          <a:p>
            <a:r>
              <a:rPr lang="en-IN" sz="2000" b="1" dirty="0"/>
              <a:t>TO DO </a:t>
            </a:r>
          </a:p>
          <a:p>
            <a:r>
              <a:rPr lang="en-IN" sz="2000" b="1" dirty="0"/>
              <a:t>LIST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1324540-B4C4-50E8-C8F3-929C20AAE84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2146E18-4E83-F00D-4FC8-B076A1E9A8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81879" y="4274598"/>
            <a:ext cx="2057400" cy="548640"/>
          </a:xfrm>
        </p:spPr>
        <p:txBody>
          <a:bodyPr/>
          <a:lstStyle/>
          <a:p>
            <a:r>
              <a:rPr lang="en-IN" sz="2000" b="1" dirty="0"/>
              <a:t>WEBSITE</a:t>
            </a:r>
          </a:p>
          <a:p>
            <a:r>
              <a:rPr lang="en-IN" sz="2000" b="1" dirty="0"/>
              <a:t>BLOCKER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78E7CBB-0E61-A6DB-283D-2B290F7641D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5382" y="5224145"/>
            <a:ext cx="2057400" cy="9144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E67649D-D549-5622-F899-B3FF2EB831C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551644" y="4376981"/>
            <a:ext cx="2057400" cy="548640"/>
          </a:xfrm>
        </p:spPr>
        <p:txBody>
          <a:bodyPr/>
          <a:lstStyle/>
          <a:p>
            <a:r>
              <a:rPr lang="en-IN" sz="2000" b="1" dirty="0"/>
              <a:t>TIMER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233F908-95C0-6330-EB94-62FD3FBF45D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B58BAB1-2017-7A5A-F9AC-4D268CA1DD2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5957951"/>
            <a:ext cx="2057400" cy="274320"/>
          </a:xfrm>
        </p:spPr>
        <p:txBody>
          <a:bodyPr/>
          <a:lstStyle/>
          <a:p>
            <a:endParaRPr lang="en-IN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BD2F5AF-AF8D-3593-11A9-1279C675C66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702052" y="6069842"/>
            <a:ext cx="2057400" cy="27432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6B6F854-D5FB-9326-CC6D-101A02CB73D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35119" y="6044184"/>
            <a:ext cx="2057400" cy="274320"/>
          </a:xfrm>
        </p:spPr>
        <p:txBody>
          <a:bodyPr/>
          <a:lstStyle/>
          <a:p>
            <a:endParaRPr lang="en-IN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50CE1C0B-04DB-78CA-6164-50F4DE7259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8277" y="6044184"/>
            <a:ext cx="2057400" cy="27432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63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2" grpId="0" animBg="1"/>
      <p:bldP spid="30" grpId="0" animBg="1"/>
      <p:bldP spid="29" grpId="0" animBg="1"/>
      <p:bldP spid="10" grpId="0" uiExpand="1" build="p"/>
      <p:bldP spid="11" grpId="0" build="p"/>
      <p:bldP spid="12" grpId="0" build="p"/>
      <p:bldP spid="13" grpId="0" build="p"/>
      <p:bldP spid="14" grpId="0" build="p"/>
      <p:bldP spid="15" grpId="0" build="p"/>
      <p:bldP spid="16" grpId="0" build="p"/>
      <p:bldP spid="17" grpId="0" build="p"/>
      <p:bldP spid="18" grpId="0" build="p"/>
      <p:bldP spid="19" grpId="0" build="p"/>
      <p:bldP spid="20" grpId="0" build="p"/>
      <p:bldP spid="2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8717D-FF2D-3260-3A78-3AF46F176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ALARM CLOCK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889DCC-A447-7DD9-4199-40BEE34C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25EE30-7A67-7B44-DB40-3AAF501F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F1AEB-C450-475B-A23A-2AFD9D34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F4E735-EB48-3C93-4874-1E9AC281CB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5614416" cy="3639312"/>
          </a:xfrm>
        </p:spPr>
        <p:txBody>
          <a:bodyPr/>
          <a:lstStyle/>
          <a:p>
            <a:r>
              <a:rPr lang="en-IN" sz="2800" b="1" dirty="0">
                <a:highlight>
                  <a:srgbClr val="C0C0C0"/>
                </a:highlight>
                <a:latin typeface="Eina-Regular"/>
              </a:rPr>
              <a:t>Alarm clock helps us follow a certain routine.</a:t>
            </a:r>
          </a:p>
          <a:p>
            <a:endParaRPr lang="en-IN" sz="2800" b="1" dirty="0">
              <a:highlight>
                <a:srgbClr val="C0C0C0"/>
              </a:highlight>
              <a:latin typeface="Eina-Regular"/>
            </a:endParaRPr>
          </a:p>
          <a:p>
            <a:r>
              <a:rPr lang="en-US" sz="2800" b="1" i="0" dirty="0">
                <a:effectLst/>
                <a:highlight>
                  <a:srgbClr val="C0C0C0"/>
                </a:highlight>
                <a:latin typeface="Eina-Regular"/>
              </a:rPr>
              <a:t>Alarm clocks can also be helpful for keeping sleep schedules regular.</a:t>
            </a:r>
          </a:p>
          <a:p>
            <a:endParaRPr lang="en-US" sz="2800" b="1" i="0" dirty="0">
              <a:effectLst/>
              <a:highlight>
                <a:srgbClr val="C0C0C0"/>
              </a:highlight>
              <a:latin typeface="Eina-Regular"/>
            </a:endParaRPr>
          </a:p>
          <a:p>
            <a:r>
              <a:rPr lang="en-US" sz="2800" b="1" dirty="0">
                <a:highlight>
                  <a:srgbClr val="C0C0C0"/>
                </a:highlight>
                <a:latin typeface="Eina-Regular"/>
              </a:rPr>
              <a:t>Helps student divide time and manage it well.</a:t>
            </a:r>
            <a:endParaRPr lang="en-US" sz="2800" b="1" i="0" dirty="0">
              <a:effectLst/>
              <a:highlight>
                <a:srgbClr val="C0C0C0"/>
              </a:highlight>
              <a:latin typeface="Eina-Regular"/>
            </a:endParaRPr>
          </a:p>
          <a:p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Content Placeholder 21" descr="Alarm Clock">
                <a:extLst>
                  <a:ext uri="{FF2B5EF4-FFF2-40B4-BE49-F238E27FC236}">
                    <a16:creationId xmlns:a16="http://schemas.microsoft.com/office/drawing/2014/main" id="{B8E716DE-B862-9EDA-7488-2202496F9C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2262879"/>
                  </p:ext>
                </p:extLst>
              </p:nvPr>
            </p:nvGraphicFramePr>
            <p:xfrm>
              <a:off x="838200" y="1028218"/>
              <a:ext cx="3501342" cy="53281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01342" cy="5328131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74122" ay="1691427" az="22508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2034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Content Placeholder 21" descr="Alarm Clock">
                <a:extLst>
                  <a:ext uri="{FF2B5EF4-FFF2-40B4-BE49-F238E27FC236}">
                    <a16:creationId xmlns:a16="http://schemas.microsoft.com/office/drawing/2014/main" id="{B8E716DE-B862-9EDA-7488-2202496F9C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1028218"/>
                <a:ext cx="3501342" cy="5328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Office Notebook">
                <a:extLst>
                  <a:ext uri="{FF2B5EF4-FFF2-40B4-BE49-F238E27FC236}">
                    <a16:creationId xmlns:a16="http://schemas.microsoft.com/office/drawing/2014/main" id="{1467DC78-5D71-B89E-3F01-D80EF5043E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21340916"/>
                  </p:ext>
                </p:extLst>
              </p:nvPr>
            </p:nvGraphicFramePr>
            <p:xfrm>
              <a:off x="412946" y="166814"/>
              <a:ext cx="45719" cy="6560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5719" cy="65608"/>
                    </a:xfrm>
                    <a:prstGeom prst="rect">
                      <a:avLst/>
                    </a:prstGeom>
                  </am3d:spPr>
                  <am3d:camera>
                    <am3d:pos x="0" y="0" z="599367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563541" d="1000000"/>
                    <am3d:preTrans dx="-2" dy="-17615269" dz="38394"/>
                    <am3d:scale>
                      <am3d:sx n="1000000" d="1000000"/>
                      <am3d:sy n="1000000" d="1000000"/>
                      <am3d:sz n="1000000" d="1000000"/>
                    </am3d:scale>
                    <am3d:rot ax="1835897" ay="-2345139" az="-122684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36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Office Notebook">
                <a:extLst>
                  <a:ext uri="{FF2B5EF4-FFF2-40B4-BE49-F238E27FC236}">
                    <a16:creationId xmlns:a16="http://schemas.microsoft.com/office/drawing/2014/main" id="{1467DC78-5D71-B89E-3F01-D80EF5043E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2946" y="166814"/>
                <a:ext cx="45719" cy="656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4087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5F89C-3D8F-4110-83B7-8A26296FA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044" y="515298"/>
            <a:ext cx="5669280" cy="1325563"/>
          </a:xfrm>
        </p:spPr>
        <p:txBody>
          <a:bodyPr/>
          <a:lstStyle/>
          <a:p>
            <a:r>
              <a:rPr lang="en-IN" dirty="0"/>
              <a:t>To do list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C91E61-47BF-6430-3AEA-D10271F55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F7DF9-9844-CDE4-C5CD-956F153456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20"/>
            <a:ext cx="5669280" cy="1307910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highlight>
                  <a:srgbClr val="C0C0C0"/>
                </a:highlight>
                <a:latin typeface="Eina-Regular"/>
              </a:rPr>
              <a:t>It helps students organise themselves and assign time for all the activities they want to go about in their day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97EE1C-F6C3-75EB-D656-934DCB6798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6720" y="334227"/>
            <a:ext cx="5669280" cy="36576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98468D-8644-7469-7555-CD48F450BC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4636" y="332418"/>
            <a:ext cx="5669280" cy="36576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AAA42C-500D-B94B-0545-553C6CB779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6720" y="337819"/>
            <a:ext cx="5669280" cy="36576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B09D62-03BB-E41B-29B7-444CA663EA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15158" y="3537458"/>
            <a:ext cx="5669280" cy="1207008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highlight>
                  <a:srgbClr val="C0C0C0"/>
                </a:highlight>
                <a:latin typeface="Eina-Regular"/>
              </a:rPr>
              <a:t>It increases productivity and efficiency of the students.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D863C83-F11E-6E64-02D7-E6FCC2E8DFA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97018" y="341411"/>
            <a:ext cx="5669280" cy="365760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7057-176F-B5A4-1AE0-E2B6AAEA21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6000" y="4744466"/>
            <a:ext cx="5669280" cy="992967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highlight>
                  <a:srgbClr val="C0C0C0"/>
                </a:highlight>
                <a:latin typeface="Eina-Regular"/>
              </a:rPr>
              <a:t>Makes sure all the tasks you wanted to complete in a day are completed and develops good habits.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95231A-BF8E-A8B8-3CC2-59C65F1F5F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6125" y="289197"/>
            <a:ext cx="5669280" cy="365760"/>
          </a:xfrm>
        </p:spPr>
        <p:txBody>
          <a:bodyPr/>
          <a:lstStyle/>
          <a:p>
            <a:endParaRPr lang="en-IN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FDEDFFF-809D-FB36-6EB2-CFD3DFD97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021A669-6AB4-2A2F-581A-6A6FC5BB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4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Office Notebook">
                <a:extLst>
                  <a:ext uri="{FF2B5EF4-FFF2-40B4-BE49-F238E27FC236}">
                    <a16:creationId xmlns:a16="http://schemas.microsoft.com/office/drawing/2014/main" id="{5ECBEEC4-3981-8756-8964-3E37CB00E2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5691782"/>
                  </p:ext>
                </p:extLst>
              </p:nvPr>
            </p:nvGraphicFramePr>
            <p:xfrm>
              <a:off x="697201" y="1841912"/>
              <a:ext cx="3352796" cy="42862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52796" cy="4286245"/>
                    </a:xfrm>
                    <a:prstGeom prst="rect">
                      <a:avLst/>
                    </a:prstGeom>
                  </am3d:spPr>
                  <am3d:camera>
                    <am3d:pos x="0" y="0" z="599367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563541" d="1000000"/>
                    <am3d:preTrans dx="-2" dy="-17615269" dz="38394"/>
                    <am3d:scale>
                      <am3d:sx n="1000000" d="1000000"/>
                      <am3d:sy n="1000000" d="1000000"/>
                      <am3d:sz n="1000000" d="1000000"/>
                    </am3d:scale>
                    <am3d:rot ax="1274951" ay="1701604" az="62791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01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Office Notebook">
                <a:extLst>
                  <a:ext uri="{FF2B5EF4-FFF2-40B4-BE49-F238E27FC236}">
                    <a16:creationId xmlns:a16="http://schemas.microsoft.com/office/drawing/2014/main" id="{5ECBEEC4-3981-8756-8964-3E37CB00E2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7201" y="1841912"/>
                <a:ext cx="3352796" cy="4286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Stopwatch">
                <a:extLst>
                  <a:ext uri="{FF2B5EF4-FFF2-40B4-BE49-F238E27FC236}">
                    <a16:creationId xmlns:a16="http://schemas.microsoft.com/office/drawing/2014/main" id="{D99E61E8-C2EE-B32F-8FAA-D9E19AFD7F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751851"/>
                  </p:ext>
                </p:extLst>
              </p:nvPr>
            </p:nvGraphicFramePr>
            <p:xfrm flipH="1">
              <a:off x="1297313" y="5425"/>
              <a:ext cx="45812" cy="146612"/>
            </p:xfrm>
            <a:graphic>
              <a:graphicData uri="http://schemas.microsoft.com/office/drawing/2017/model3d">
                <am3d:model3d r:embed="rId4">
                  <am3d:spPr>
                    <a:xfrm flipH="1">
                      <a:off x="0" y="0"/>
                      <a:ext cx="45812" cy="146612"/>
                    </a:xfrm>
                    <a:prstGeom prst="rect">
                      <a:avLst/>
                    </a:prstGeom>
                  </am3d:spPr>
                  <am3d:camera>
                    <am3d:pos x="0" y="0" z="593655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706" d="1000000"/>
                    <am3d:preTrans dx="-10492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520904" ay="4533074" az="14786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489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Stopwatch">
                <a:extLst>
                  <a:ext uri="{FF2B5EF4-FFF2-40B4-BE49-F238E27FC236}">
                    <a16:creationId xmlns:a16="http://schemas.microsoft.com/office/drawing/2014/main" id="{D99E61E8-C2EE-B32F-8FAA-D9E19AFD7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97313" y="5425"/>
                <a:ext cx="45812" cy="1466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3559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F12F7-2F14-3DD0-4020-021F37B9F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816" y="525540"/>
            <a:ext cx="10515600" cy="1299411"/>
          </a:xfrm>
        </p:spPr>
        <p:txBody>
          <a:bodyPr/>
          <a:lstStyle/>
          <a:p>
            <a:r>
              <a:rPr lang="en-IN" dirty="0"/>
              <a:t>                 TIMER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Stopwatch">
                <a:extLst>
                  <a:ext uri="{FF2B5EF4-FFF2-40B4-BE49-F238E27FC236}">
                    <a16:creationId xmlns:a16="http://schemas.microsoft.com/office/drawing/2014/main" id="{766C32FB-6CCE-97D1-5603-649EC487D00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5830268"/>
                  </p:ext>
                </p:extLst>
              </p:nvPr>
            </p:nvGraphicFramePr>
            <p:xfrm rot="20920937" flipH="1">
              <a:off x="297793" y="2156094"/>
              <a:ext cx="2710122" cy="3565950"/>
            </p:xfrm>
            <a:graphic>
              <a:graphicData uri="http://schemas.microsoft.com/office/drawing/2017/model3d">
                <am3d:model3d r:embed="rId2">
                  <am3d:spPr>
                    <a:xfrm rot="20920937" flipH="1">
                      <a:off x="0" y="0"/>
                      <a:ext cx="2710122" cy="3565950"/>
                    </a:xfrm>
                    <a:prstGeom prst="rect">
                      <a:avLst/>
                    </a:prstGeom>
                  </am3d:spPr>
                  <am3d:camera>
                    <am3d:pos x="0" y="0" z="593655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706" d="1000000"/>
                    <am3d:preTrans dx="-10492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57055" ay="330043" az="2471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6499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Stopwatch">
                <a:extLst>
                  <a:ext uri="{FF2B5EF4-FFF2-40B4-BE49-F238E27FC236}">
                    <a16:creationId xmlns:a16="http://schemas.microsoft.com/office/drawing/2014/main" id="{766C32FB-6CCE-97D1-5603-649EC487D0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920937" flipH="1">
                <a:off x="297793" y="2156094"/>
                <a:ext cx="2710122" cy="356595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133D169-CDC7-41B6-3A8A-5C0652385787}"/>
              </a:ext>
            </a:extLst>
          </p:cNvPr>
          <p:cNvSpPr txBox="1"/>
          <p:nvPr/>
        </p:nvSpPr>
        <p:spPr>
          <a:xfrm>
            <a:off x="3719744" y="1924835"/>
            <a:ext cx="79100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0" dirty="0">
                <a:solidFill>
                  <a:srgbClr val="2F2E2E"/>
                </a:solidFill>
                <a:effectLst/>
                <a:highlight>
                  <a:srgbClr val="C0C0C0"/>
                </a:highlight>
                <a:latin typeface="Eina-Regular"/>
              </a:rPr>
              <a:t>Timers provide students with clear expectations for time management. With modeling and practice, students can become more independent</a:t>
            </a:r>
            <a:endParaRPr lang="en-IN" sz="2800" b="1" dirty="0">
              <a:highlight>
                <a:srgbClr val="C0C0C0"/>
              </a:highlight>
              <a:latin typeface="Eina-Regula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C01811-FF25-0DD6-458C-6DE4C1996614}"/>
              </a:ext>
            </a:extLst>
          </p:cNvPr>
          <p:cNvSpPr txBox="1"/>
          <p:nvPr/>
        </p:nvSpPr>
        <p:spPr>
          <a:xfrm>
            <a:off x="3799643" y="3773879"/>
            <a:ext cx="802217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2F2E2E"/>
                </a:solidFill>
                <a:effectLst/>
                <a:highlight>
                  <a:srgbClr val="C0C0C0"/>
                </a:highlight>
                <a:latin typeface="Eina-Regular"/>
              </a:rPr>
              <a:t>Providing timers for my first graders creates accountability and maturity</a:t>
            </a:r>
            <a:endParaRPr lang="en-IN" sz="2800" b="1" dirty="0">
              <a:highlight>
                <a:srgbClr val="C0C0C0"/>
              </a:highlight>
              <a:latin typeface="Eina-Regula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D78682-00A0-32F1-897B-D3428CEEC7F8}"/>
              </a:ext>
            </a:extLst>
          </p:cNvPr>
          <p:cNvSpPr txBox="1"/>
          <p:nvPr/>
        </p:nvSpPr>
        <p:spPr>
          <a:xfrm>
            <a:off x="3799643" y="5132131"/>
            <a:ext cx="80221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2F2E2E"/>
                </a:solidFill>
                <a:effectLst/>
                <a:highlight>
                  <a:srgbClr val="C0C0C0"/>
                </a:highlight>
                <a:latin typeface="helvetica-w01-light"/>
              </a:rPr>
              <a:t>students become aware of the block of time available to complete their work, and the timer can create a sense of motivation for students. </a:t>
            </a:r>
            <a:endParaRPr lang="en-IN" sz="2400" b="1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10890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82B43-1890-E516-C3EF-3CC083E99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721" y="625070"/>
            <a:ext cx="4114800" cy="1325563"/>
          </a:xfrm>
        </p:spPr>
        <p:txBody>
          <a:bodyPr>
            <a:normAutofit/>
          </a:bodyPr>
          <a:lstStyle/>
          <a:p>
            <a:pPr algn="ctr"/>
            <a:r>
              <a:rPr lang="en-IN" sz="4400" dirty="0"/>
              <a:t>Website</a:t>
            </a:r>
            <a:br>
              <a:rPr lang="en-IN" sz="4400" dirty="0"/>
            </a:br>
            <a:r>
              <a:rPr lang="en-IN" sz="4400" dirty="0"/>
              <a:t>blocker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99B335-7937-E21D-FBF7-A4ACEF938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B104C-2D74-8828-5292-A06782977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CF1D3-92A0-B4A3-B4E9-AAE800ADB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FA8299-E471-3436-AA26-07ED7EF37F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21834" y="2039112"/>
            <a:ext cx="7896020" cy="4317238"/>
          </a:xfrm>
        </p:spPr>
        <p:txBody>
          <a:bodyPr>
            <a:normAutofit/>
          </a:bodyPr>
          <a:lstStyle/>
          <a:p>
            <a:pPr algn="ctr"/>
            <a:r>
              <a:rPr lang="en-US" sz="2000" b="1" i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Eina-Regular"/>
              </a:rPr>
              <a:t>website blocker help you overcome the temptation of distracting and addictive tech. Instead of forcing you to rely on </a:t>
            </a:r>
            <a:r>
              <a:rPr lang="en-US" sz="2000" b="1" i="0" u="none" strike="noStrike" dirty="0">
                <a:solidFill>
                  <a:srgbClr val="6EC05D"/>
                </a:solidFill>
                <a:effectLst/>
                <a:highlight>
                  <a:srgbClr val="C0C0C0"/>
                </a:highlight>
                <a:latin typeface="Eina-Regular"/>
                <a:hlinkClick r:id="rId2"/>
              </a:rPr>
              <a:t>willpower</a:t>
            </a:r>
            <a:r>
              <a:rPr lang="en-US" sz="2000" b="1" i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Eina-Regular"/>
              </a:rPr>
              <a:t> alone, these tools cut off access to your biggest distraction sources.</a:t>
            </a:r>
          </a:p>
          <a:p>
            <a:pPr algn="ctr"/>
            <a:endParaRPr lang="en-US" sz="1600" b="1" dirty="0">
              <a:solidFill>
                <a:srgbClr val="000000"/>
              </a:solidFill>
              <a:highlight>
                <a:srgbClr val="C0C0C0"/>
              </a:highlight>
              <a:latin typeface="Eina-Regular"/>
            </a:endParaRPr>
          </a:p>
          <a:p>
            <a:pPr algn="ctr"/>
            <a:r>
              <a:rPr lang="en-US" sz="2000" b="1" i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Eina-Regular"/>
              </a:rPr>
              <a:t>Web filtering technology helps keep students and teachers safe from online threats such as phishing scams, identity theft and online bullying</a:t>
            </a:r>
          </a:p>
          <a:p>
            <a:pPr algn="ctr"/>
            <a:endParaRPr lang="en-US" sz="2000" b="1" dirty="0">
              <a:solidFill>
                <a:srgbClr val="000000"/>
              </a:solidFill>
              <a:highlight>
                <a:srgbClr val="C0C0C0"/>
              </a:highlight>
              <a:latin typeface="Eina-Regular"/>
            </a:endParaRPr>
          </a:p>
          <a:p>
            <a:pPr algn="ctr"/>
            <a:endParaRPr lang="en-IN" sz="1600" b="1" dirty="0">
              <a:solidFill>
                <a:srgbClr val="000000"/>
              </a:solidFill>
              <a:highlight>
                <a:srgbClr val="C0C0C0"/>
              </a:highlight>
              <a:latin typeface="Eina-Regular"/>
            </a:endParaRPr>
          </a:p>
          <a:p>
            <a:pPr algn="ctr"/>
            <a:r>
              <a:rPr lang="en-IN" sz="2000" b="1" dirty="0">
                <a:solidFill>
                  <a:srgbClr val="000000"/>
                </a:solidFill>
                <a:highlight>
                  <a:srgbClr val="C0C0C0"/>
                </a:highlight>
                <a:latin typeface="Eina-Regular"/>
              </a:rPr>
              <a:t>As a result disciplines student and help them study for longer periods with better focus .</a:t>
            </a:r>
            <a:endParaRPr lang="en-US" sz="2000" b="1" dirty="0">
              <a:solidFill>
                <a:srgbClr val="000000"/>
              </a:solidFill>
              <a:highlight>
                <a:srgbClr val="C0C0C0"/>
              </a:highlight>
              <a:latin typeface="Eina-Regular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Red Multiplication sign">
                <a:extLst>
                  <a:ext uri="{FF2B5EF4-FFF2-40B4-BE49-F238E27FC236}">
                    <a16:creationId xmlns:a16="http://schemas.microsoft.com/office/drawing/2014/main" id="{2885E6A2-D1E3-F207-8CC7-8F0E118643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7902747"/>
                  </p:ext>
                </p:extLst>
              </p:nvPr>
            </p:nvGraphicFramePr>
            <p:xfrm>
              <a:off x="768122" y="1353596"/>
              <a:ext cx="3754970" cy="376779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754970" cy="3767791"/>
                    </a:xfrm>
                    <a:prstGeom prst="rect">
                      <a:avLst/>
                    </a:prstGeom>
                  </am3d:spPr>
                  <am3d:camera>
                    <am3d:pos x="0" y="0" z="665695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67641" d="1000000"/>
                    <am3d:preTrans dx="-6" dy="-17961074" dz="169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429" ay="507760" az="3484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Red Multiplication sign">
                <a:extLst>
                  <a:ext uri="{FF2B5EF4-FFF2-40B4-BE49-F238E27FC236}">
                    <a16:creationId xmlns:a16="http://schemas.microsoft.com/office/drawing/2014/main" id="{2885E6A2-D1E3-F207-8CC7-8F0E118643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8122" y="1353596"/>
                <a:ext cx="3754970" cy="37677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32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E528E-3E0A-E325-B3AC-8E5B9455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CONtributions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DDAEF-402B-8579-2B23-ABF57FEA1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471D1-A2B3-6F41-1E35-EE2E2697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383D4D-820A-9CD0-E2B0-54516B9F07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Created the programme for timer in the code and the team leader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F603D-C49B-9CCB-9F7C-831FFC19E7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>
                <a:highlight>
                  <a:srgbClr val="C0C0C0"/>
                </a:highlight>
              </a:rPr>
              <a:t>Pranav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BBC6C0-2F4C-45D4-314A-F598F74FCE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IN" dirty="0"/>
              <a:t>Created the alarm clock programme and the presentation.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716C1B-FED2-348E-87C0-D4ABDBAD44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IN" dirty="0">
                <a:highlight>
                  <a:srgbClr val="C0C0C0"/>
                </a:highlight>
              </a:rPr>
              <a:t>Aditya Gupta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1EE583-A9B6-278C-11B3-02BC8E1C377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N" dirty="0"/>
              <a:t>Created programme for website blocker and  integrating the code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6CBA220-902E-43A1-B2CB-6B7147BDD4D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N" dirty="0">
                <a:highlight>
                  <a:srgbClr val="C0C0C0"/>
                </a:highlight>
              </a:rPr>
              <a:t>Abhishek Nayak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A049098-D07F-F5E4-2AC7-2ED618AD576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dirty="0"/>
              <a:t>Created the to do list programme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22B9734-D4FF-BB68-8A41-1D94BA3221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IN" dirty="0">
                <a:highlight>
                  <a:srgbClr val="C0C0C0"/>
                </a:highlight>
              </a:rPr>
              <a:t>Tushar </a:t>
            </a:r>
            <a:r>
              <a:rPr lang="en-IN" dirty="0" err="1">
                <a:highlight>
                  <a:srgbClr val="C0C0C0"/>
                </a:highlight>
              </a:rPr>
              <a:t>Gakhil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9664E5A-DBE1-3CCE-99C9-4A4A0F8A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165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081211"/>
            <a:ext cx="3505201" cy="2252012"/>
          </a:xfrm>
        </p:spPr>
        <p:txBody>
          <a:bodyPr>
            <a:normAutofit/>
          </a:bodyPr>
          <a:lstStyle/>
          <a:p>
            <a:r>
              <a:rPr lang="en-US" sz="2000" b="1" dirty="0">
                <a:highlight>
                  <a:srgbClr val="FFFF00"/>
                </a:highlight>
                <a:latin typeface="Amasis MT Pro Black" panose="020B0604020202020204" pitchFamily="18" charset="0"/>
              </a:rPr>
              <a:t>IMPACT CREATORS</a:t>
            </a:r>
          </a:p>
          <a:p>
            <a:r>
              <a:rPr lang="en-US" dirty="0"/>
              <a:t>PRANAV</a:t>
            </a:r>
          </a:p>
          <a:p>
            <a:r>
              <a:rPr lang="en-US" dirty="0"/>
              <a:t>ABHISHEK NAYAK</a:t>
            </a:r>
          </a:p>
          <a:p>
            <a:r>
              <a:rPr lang="en-US" dirty="0"/>
              <a:t>ADITYA GUPTA</a:t>
            </a:r>
          </a:p>
          <a:p>
            <a:r>
              <a:rPr lang="en-US" dirty="0"/>
              <a:t>TUSHAR GAKHIL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2D8F5-6E48-4FFF-A481-06916758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{D6DF360F-F653-4F58-B618-C13A12D794BC}tf16411248_win32</Template>
  <TotalTime>126</TotalTime>
  <Words>313</Words>
  <Application>Microsoft Office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Amasis MT Pro Black</vt:lpstr>
      <vt:lpstr>Arial</vt:lpstr>
      <vt:lpstr>Avenir Next LT Pro Light</vt:lpstr>
      <vt:lpstr>Calibri</vt:lpstr>
      <vt:lpstr>Eina-Regular</vt:lpstr>
      <vt:lpstr>helvetica-w01-light</vt:lpstr>
      <vt:lpstr>Posterama</vt:lpstr>
      <vt:lpstr>Office Theme</vt:lpstr>
      <vt:lpstr>TASKMASTER</vt:lpstr>
      <vt:lpstr>                OUR COMPONENTS</vt:lpstr>
      <vt:lpstr>      ALARM CLOCK</vt:lpstr>
      <vt:lpstr>To do list</vt:lpstr>
      <vt:lpstr>                 TIMER</vt:lpstr>
      <vt:lpstr>Website blocker</vt:lpstr>
      <vt:lpstr>CONtributions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TASKMASTER</dc:title>
  <dc:creator>Aditya  Gupta</dc:creator>
  <cp:lastModifiedBy>Aditya  Gupta</cp:lastModifiedBy>
  <cp:revision>3</cp:revision>
  <dcterms:created xsi:type="dcterms:W3CDTF">2022-12-15T18:51:26Z</dcterms:created>
  <dcterms:modified xsi:type="dcterms:W3CDTF">2022-12-16T04:02:17Z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